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4248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4780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5473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136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450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3486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1168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566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100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4167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6201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E483F-645D-4FC6-9634-4DABF0F648E4}" type="datetimeFigureOut">
              <a:rPr lang="id-ID" smtClean="0"/>
              <a:t>02/10/2020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585F2-3AE2-401E-83CC-08E780286AA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377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6647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RUU-KK</a:t>
            </a:r>
            <a:br>
              <a:rPr lang="id-ID" dirty="0" smtClean="0"/>
            </a:br>
            <a:r>
              <a:rPr lang="id-ID" dirty="0" smtClean="0"/>
              <a:t>Keluaga seperti apa yang diimpikannya?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73696"/>
          </a:xfrm>
        </p:spPr>
        <p:txBody>
          <a:bodyPr>
            <a:normAutofit fontScale="85000" lnSpcReduction="20000"/>
          </a:bodyPr>
          <a:lstStyle/>
          <a:p>
            <a:r>
              <a:rPr lang="id-ID" dirty="0" smtClean="0"/>
              <a:t>Imam Nahe’i </a:t>
            </a:r>
          </a:p>
          <a:p>
            <a:r>
              <a:rPr lang="id-ID" dirty="0" smtClean="0"/>
              <a:t>Komisioner Komnas Perempuan dan Dosen Ma’had Aly Situbondo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4549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id-ID" dirty="0" smtClean="0"/>
              <a:t>Bangunan Keluarga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12776"/>
            <a:ext cx="4040188" cy="762099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Jahiliyah pra Islam</a:t>
            </a:r>
          </a:p>
          <a:p>
            <a:r>
              <a:rPr lang="id-ID" dirty="0" smtClean="0"/>
              <a:t>Keluarga Rapuh </a:t>
            </a:r>
            <a:endParaRPr lang="id-ID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Perempuan dipilih, dipinang</a:t>
            </a:r>
          </a:p>
          <a:p>
            <a:r>
              <a:rPr lang="id-ID" dirty="0" smtClean="0"/>
              <a:t>Perempuan dipaksa dinikahkan</a:t>
            </a:r>
          </a:p>
          <a:p>
            <a:r>
              <a:rPr lang="id-ID" dirty="0" smtClean="0"/>
              <a:t>Dalam Nikah perempuan mirip perbudakan, ia harus tunduk  suami tampa batas, tidak memiliki hak yang layak</a:t>
            </a:r>
          </a:p>
          <a:p>
            <a:r>
              <a:rPr lang="id-ID" dirty="0" smtClean="0"/>
              <a:t>Istri diceraikan dan dirujuk tampa batas dan tampa persetujuan</a:t>
            </a:r>
          </a:p>
          <a:p>
            <a:r>
              <a:rPr lang="id-ID" dirty="0" smtClean="0"/>
              <a:t>Perkawinan adalah bentuk eksploitasi kemerdekaan peremuan dan eksploitasi seksualitas perempuan (model-model nikah Jahilyah)</a:t>
            </a:r>
            <a:endParaRPr lang="id-ID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834107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Perspektif Islam</a:t>
            </a:r>
          </a:p>
          <a:p>
            <a:r>
              <a:rPr lang="id-ID" dirty="0" smtClean="0"/>
              <a:t>Perjaanjian yang kokoh</a:t>
            </a:r>
            <a:endParaRPr lang="id-ID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206453"/>
          </a:xfrm>
        </p:spPr>
        <p:txBody>
          <a:bodyPr>
            <a:normAutofit fontScale="77500" lnSpcReduction="20000"/>
          </a:bodyPr>
          <a:lstStyle/>
          <a:p>
            <a:r>
              <a:rPr lang="id-ID" dirty="0" smtClean="0"/>
              <a:t>Perempuan boleh memilih dan menentuakan kapan dan dengan siapa menikah.</a:t>
            </a:r>
          </a:p>
          <a:p>
            <a:r>
              <a:rPr lang="id-ID" dirty="0" smtClean="0"/>
              <a:t>Perempuan tidak boleh dipaksa menikah.</a:t>
            </a:r>
          </a:p>
          <a:p>
            <a:r>
              <a:rPr lang="id-ID" dirty="0" smtClean="0"/>
              <a:t>Suami istri memiliki hak dan kewajiban yang  adil dan seimbang.</a:t>
            </a:r>
          </a:p>
          <a:p>
            <a:r>
              <a:rPr lang="id-ID" dirty="0" smtClean="0"/>
              <a:t>Perceraian harus degan alasan yang kuat dan rujuk harus dengan persetujuan istri.</a:t>
            </a:r>
          </a:p>
          <a:p>
            <a:r>
              <a:rPr lang="id-ID" dirty="0" smtClean="0"/>
              <a:t>Perkawinan bertujuan membangun ketentraman jiwa, dengan bekal cinta kasih. Bebas dari perbudakan, eksploitasi dan kekerasan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47148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yang dilakukan Islam?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Mengubah relasi kuasa perkawinan menjadi relasi kesalingan dan keseimbangan (</a:t>
            </a:r>
            <a:r>
              <a:rPr lang="id-ID" i="1" dirty="0" smtClean="0"/>
              <a:t>tabaduliyah</a:t>
            </a:r>
            <a:r>
              <a:rPr lang="id-ID" dirty="0"/>
              <a:t>-</a:t>
            </a:r>
            <a:r>
              <a:rPr lang="id-ID" dirty="0" smtClean="0"/>
              <a:t> </a:t>
            </a:r>
            <a:r>
              <a:rPr lang="id-ID" i="1" dirty="0" smtClean="0"/>
              <a:t>tawazun</a:t>
            </a:r>
            <a:r>
              <a:rPr lang="id-ID" dirty="0" smtClean="0"/>
              <a:t>/</a:t>
            </a:r>
            <a:r>
              <a:rPr lang="id-ID" i="1" dirty="0" smtClean="0"/>
              <a:t>Mubadalah-muwazanah</a:t>
            </a:r>
            <a:r>
              <a:rPr lang="id-ID" dirty="0" smtClean="0"/>
              <a:t>) dengan mengenalkan filosofi </a:t>
            </a:r>
            <a:r>
              <a:rPr lang="id-ID" i="1" dirty="0" smtClean="0"/>
              <a:t>zawaj</a:t>
            </a:r>
            <a:r>
              <a:rPr lang="id-ID" dirty="0" smtClean="0"/>
              <a:t> dan </a:t>
            </a:r>
            <a:r>
              <a:rPr lang="id-ID" i="1" dirty="0" smtClean="0"/>
              <a:t>Nikah</a:t>
            </a:r>
            <a:r>
              <a:rPr lang="id-ID" dirty="0" smtClean="0"/>
              <a:t>.</a:t>
            </a:r>
          </a:p>
          <a:p>
            <a:r>
              <a:rPr lang="id-ID" dirty="0" smtClean="0"/>
              <a:t>Mengubah tujuan perkawinan dari eksploitasi menjadi “</a:t>
            </a:r>
            <a:r>
              <a:rPr lang="id-ID" i="1" dirty="0" smtClean="0"/>
              <a:t>sakinah</a:t>
            </a:r>
            <a:r>
              <a:rPr lang="id-ID" dirty="0" smtClean="0"/>
              <a:t>” dengan bekal “kasih sayang, bahagia membahagikan”.</a:t>
            </a:r>
          </a:p>
          <a:p>
            <a:r>
              <a:rPr lang="id-ID" dirty="0" smtClean="0"/>
              <a:t>Meletakkan pilar-pilar (</a:t>
            </a:r>
            <a:r>
              <a:rPr lang="id-ID" i="1" dirty="0" smtClean="0"/>
              <a:t>mu’asyarah bil ma’ruf, taradhin, tasyawurin</a:t>
            </a:r>
            <a:r>
              <a:rPr lang="id-ID" dirty="0" smtClean="0"/>
              <a:t>, </a:t>
            </a:r>
            <a:r>
              <a:rPr lang="id-ID" i="1" dirty="0" smtClean="0"/>
              <a:t>husnu at-tafahum, tasamuh</a:t>
            </a:r>
            <a:r>
              <a:rPr lang="id-ID" dirty="0" smtClean="0"/>
              <a:t>)</a:t>
            </a:r>
          </a:p>
          <a:p>
            <a:r>
              <a:rPr lang="id-ID" dirty="0" smtClean="0"/>
              <a:t>Meletakkan prinsip-prinsip  (</a:t>
            </a:r>
            <a:r>
              <a:rPr lang="id-ID" i="1" dirty="0" smtClean="0"/>
              <a:t>al-’adalah, at-tawazun, dan al-Mubadalah</a:t>
            </a:r>
            <a:r>
              <a:rPr lang="id-ID" dirty="0" smtClean="0"/>
              <a:t>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79093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Keluarga maslahah?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Adalah keluarga yang berdiri diatas prinsip al-’adalah, at-tawazun, dan al-mubadalah,  serta berada diatas pilar at-tarady, at-tasyawur,  husnu at-tafahum, mu’asyarah bi al-ma’ruf.</a:t>
            </a:r>
          </a:p>
          <a:p>
            <a:r>
              <a:rPr lang="id-ID" dirty="0" smtClean="0"/>
              <a:t>Bukan keluarga yang ingin merumahkan kembali perempuan, eksploitasi kemerdekaan dan tubuh perempuan, memberikan tugas-tugas antara suami istri secara kaku, menuntut kepatuhan salah satu pihak pada yang lain,  dibangun di atas relasi kuasa atasan-bawahan, 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58229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Bagaimaana dengan RUU-KK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5"/>
            <a:ext cx="8229600" cy="3528392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Jika yang dimaksudkan dengan ketahanan keluarga adalah keluarga yang dibangun di atas prinsip-prinsip dan pilar-pilar diatas, mka bisa diterima.</a:t>
            </a:r>
          </a:p>
          <a:p>
            <a:r>
              <a:rPr lang="id-ID" dirty="0" smtClean="0"/>
              <a:t>Tapi jika yang dimaksud sebaliknya, maka akan melahirkan ketahanan keluarga yang semu, hakikatnya rapuh.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87345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310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RUU-KK Keluaga seperti apa yang diimpikannya?</vt:lpstr>
      <vt:lpstr>Bangunan Keluarga</vt:lpstr>
      <vt:lpstr>Apa yang dilakukan Islam?</vt:lpstr>
      <vt:lpstr>Keluarga maslahah?</vt:lpstr>
      <vt:lpstr>Bagaimaana dengan RUU-KK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ACER</cp:lastModifiedBy>
  <cp:revision>6</cp:revision>
  <dcterms:created xsi:type="dcterms:W3CDTF">2020-10-02T04:56:32Z</dcterms:created>
  <dcterms:modified xsi:type="dcterms:W3CDTF">2020-10-02T05:28:39Z</dcterms:modified>
</cp:coreProperties>
</file>